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279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88F3EF2-0150-4593-89A7-A727507B60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8"/>
          <a:stretch/>
        </p:blipFill>
        <p:spPr>
          <a:xfrm>
            <a:off x="0" y="85164"/>
            <a:ext cx="6781800" cy="897367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2B771-D08D-4134-AF04-45DB9A409AC5}" type="datetimeFigureOut">
              <a:rPr lang="en-US" smtClean="0"/>
              <a:pPr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47D1-05B8-440B-8869-3628EAEE6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81403" y="2547274"/>
            <a:ext cx="1943100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aseline="30000" dirty="0"/>
              <a:t>the Facebook event at</a:t>
            </a:r>
          </a:p>
          <a:p>
            <a:r>
              <a:rPr lang="en-US" sz="1900" b="1" baseline="30000" dirty="0"/>
              <a:t>bit.ly/chalk2018</a:t>
            </a:r>
            <a:r>
              <a:rPr lang="en-US" sz="1900" baseline="30000" dirty="0"/>
              <a:t> for </a:t>
            </a:r>
            <a:br>
              <a:rPr lang="en-US" sz="1900" baseline="30000" dirty="0"/>
            </a:br>
            <a:r>
              <a:rPr lang="en-US" sz="1900" baseline="30000" dirty="0"/>
              <a:t>information &amp; inspiration</a:t>
            </a:r>
            <a:endParaRPr lang="en-US" sz="1900" dirty="0">
              <a:latin typeface="PlzPrintBrush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A4308D-5CEA-4F46-8425-EF4B48B8BBED}"/>
              </a:ext>
            </a:extLst>
          </p:cNvPr>
          <p:cNvSpPr txBox="1"/>
          <p:nvPr/>
        </p:nvSpPr>
        <p:spPr>
          <a:xfrm>
            <a:off x="1881403" y="3893168"/>
            <a:ext cx="2019300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aseline="30000" dirty="0"/>
              <a:t>a positive message on your sidewalk, driveway, parking lot or at </a:t>
            </a:r>
            <a:r>
              <a:rPr lang="en-US" sz="1900" b="1" baseline="30000" dirty="0"/>
              <a:t>the local chalking party at</a:t>
            </a:r>
            <a:r>
              <a:rPr lang="en-US" sz="1900" baseline="30000" dirty="0"/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A2C57A-AB52-4EB5-9B24-493D2D23B19B}"/>
              </a:ext>
            </a:extLst>
          </p:cNvPr>
          <p:cNvSpPr txBox="1"/>
          <p:nvPr/>
        </p:nvSpPr>
        <p:spPr>
          <a:xfrm>
            <a:off x="1905000" y="6336854"/>
            <a:ext cx="1943100" cy="1359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b="1" baseline="30000" dirty="0"/>
              <a:t>&amp; see photos</a:t>
            </a:r>
            <a:r>
              <a:rPr lang="en-US" sz="1900" baseline="30000" dirty="0"/>
              <a:t> </a:t>
            </a:r>
          </a:p>
          <a:p>
            <a:r>
              <a:rPr lang="en-US" sz="1900" baseline="30000" dirty="0"/>
              <a:t>from around the world</a:t>
            </a:r>
          </a:p>
          <a:p>
            <a:endParaRPr lang="en-US" sz="1900" baseline="30000" dirty="0"/>
          </a:p>
          <a:p>
            <a:r>
              <a:rPr lang="en-US" sz="1900" b="1" baseline="30000" dirty="0"/>
              <a:t>bit.ly/chalk2018</a:t>
            </a:r>
            <a:endParaRPr lang="en-US" sz="1900" baseline="30000" dirty="0"/>
          </a:p>
          <a:p>
            <a:endParaRPr lang="en-US" sz="1900" baseline="30000" dirty="0"/>
          </a:p>
          <a:p>
            <a:r>
              <a:rPr lang="en-US" sz="1900" b="1" baseline="30000" dirty="0"/>
              <a:t>#</a:t>
            </a:r>
            <a:r>
              <a:rPr lang="en-US" sz="1900" b="1" baseline="30000" dirty="0" err="1"/>
              <a:t>ChalkTheWalks</a:t>
            </a:r>
            <a:r>
              <a:rPr lang="en-US" sz="1900" baseline="30000" dirty="0"/>
              <a:t> </a:t>
            </a:r>
            <a:endParaRPr lang="en-US" sz="1900" dirty="0">
              <a:latin typeface="PlzPrintBrush" pitchFamily="2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132DD8A-3DF3-482E-85D1-FF88D893D8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915" y="6834595"/>
            <a:ext cx="475488" cy="29718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8D313D1-E8AD-45AA-BCE4-4DA2F0151E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03" y="7241888"/>
            <a:ext cx="596608" cy="3728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A5CDA7F-9BA2-4F80-AC28-DF5C597BD35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26" r="16172" b="6292"/>
          <a:stretch/>
        </p:blipFill>
        <p:spPr>
          <a:xfrm>
            <a:off x="304800" y="3760203"/>
            <a:ext cx="1219200" cy="100254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C92DD59-324A-4FF2-95B9-EA6D886E13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23" y="2439502"/>
            <a:ext cx="1316736" cy="82296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B56E29D-076E-421D-A9E7-5EA578A4F7D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6" t="18416" r="7681" b="23251"/>
          <a:stretch/>
        </p:blipFill>
        <p:spPr>
          <a:xfrm>
            <a:off x="304800" y="6110712"/>
            <a:ext cx="1402903" cy="61377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PlzPrintBrush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Michele Larsen</cp:lastModifiedBy>
  <cp:revision>11</cp:revision>
  <dcterms:created xsi:type="dcterms:W3CDTF">2014-07-16T03:13:26Z</dcterms:created>
  <dcterms:modified xsi:type="dcterms:W3CDTF">2018-07-06T04:27:25Z</dcterms:modified>
</cp:coreProperties>
</file>