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44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B771-D08D-4134-AF04-45DB9A409AC5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47D1-05B8-440B-8869-3628EAEE6D6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PPT shell_poster 2016_8x11_any city.jpg"/>
          <p:cNvPicPr>
            <a:picLocks noChangeAspect="1"/>
          </p:cNvPicPr>
          <p:nvPr userDrawn="1"/>
        </p:nvPicPr>
        <p:blipFill>
          <a:blip r:embed="rId2" cstate="print"/>
          <a:srcRect l="3333"/>
          <a:stretch>
            <a:fillRect/>
          </a:stretch>
        </p:blipFill>
        <p:spPr>
          <a:xfrm>
            <a:off x="152400" y="116541"/>
            <a:ext cx="6629400" cy="88750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B771-D08D-4134-AF04-45DB9A409AC5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47D1-05B8-440B-8869-3628EAEE6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B771-D08D-4134-AF04-45DB9A409AC5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47D1-05B8-440B-8869-3628EAEE6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B771-D08D-4134-AF04-45DB9A409AC5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47D1-05B8-440B-8869-3628EAEE6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B771-D08D-4134-AF04-45DB9A409AC5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47D1-05B8-440B-8869-3628EAEE6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B771-D08D-4134-AF04-45DB9A409AC5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47D1-05B8-440B-8869-3628EAEE6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B771-D08D-4134-AF04-45DB9A409AC5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47D1-05B8-440B-8869-3628EAEE6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B771-D08D-4134-AF04-45DB9A409AC5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47D1-05B8-440B-8869-3628EAEE6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B771-D08D-4134-AF04-45DB9A409AC5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47D1-05B8-440B-8869-3628EAEE6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B771-D08D-4134-AF04-45DB9A409AC5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47D1-05B8-440B-8869-3628EAEE6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B771-D08D-4134-AF04-45DB9A409AC5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47D1-05B8-440B-8869-3628EAEE6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2B771-D08D-4134-AF04-45DB9A409AC5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247D1-05B8-440B-8869-3628EAEE6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2590800"/>
            <a:ext cx="3657600" cy="2534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aseline="30000" dirty="0" smtClean="0">
                <a:latin typeface="PlzPrintBrush" pitchFamily="2" charset="0"/>
              </a:rPr>
              <a:t>Chalk </a:t>
            </a:r>
            <a:r>
              <a:rPr lang="en-US" sz="1700" baseline="30000" dirty="0">
                <a:latin typeface="PlzPrintBrush" pitchFamily="2" charset="0"/>
              </a:rPr>
              <a:t>your sidewalk, driveway or parking lot with a positive message </a:t>
            </a:r>
          </a:p>
          <a:p>
            <a:endParaRPr lang="en-US" sz="1700" baseline="30000" dirty="0">
              <a:latin typeface="PlzPrintBrush" pitchFamily="2" charset="0"/>
            </a:endParaRPr>
          </a:p>
          <a:p>
            <a:r>
              <a:rPr lang="en-US" sz="1700" baseline="30000" dirty="0">
                <a:latin typeface="PlzPrintBrush" pitchFamily="2" charset="0"/>
              </a:rPr>
              <a:t>join the local chalking party at:</a:t>
            </a:r>
          </a:p>
          <a:p>
            <a:endParaRPr lang="en-US" sz="1700" baseline="30000" dirty="0">
              <a:latin typeface="PlzPrintBrush" pitchFamily="2" charset="0"/>
            </a:endParaRPr>
          </a:p>
          <a:p>
            <a:endParaRPr lang="en-US" sz="1700" baseline="30000" dirty="0">
              <a:latin typeface="PlzPrintBrush" pitchFamily="2" charset="0"/>
            </a:endParaRPr>
          </a:p>
          <a:p>
            <a:endParaRPr lang="en-US" sz="1700" baseline="30000" dirty="0">
              <a:latin typeface="PlzPrintBrush" pitchFamily="2" charset="0"/>
            </a:endParaRPr>
          </a:p>
          <a:p>
            <a:endParaRPr lang="en-US" sz="1700" baseline="30000" dirty="0" smtClean="0">
              <a:latin typeface="PlzPrintBrush" pitchFamily="2" charset="0"/>
            </a:endParaRPr>
          </a:p>
          <a:p>
            <a:endParaRPr lang="en-US" sz="1700" baseline="30000" dirty="0">
              <a:latin typeface="PlzPrintBrush" pitchFamily="2" charset="0"/>
            </a:endParaRPr>
          </a:p>
          <a:p>
            <a:endParaRPr lang="en-US" sz="1700" baseline="30000" dirty="0">
              <a:latin typeface="PlzPrintBrush" pitchFamily="2" charset="0"/>
            </a:endParaRPr>
          </a:p>
          <a:p>
            <a:r>
              <a:rPr lang="en-US" sz="1700" baseline="30000" dirty="0" smtClean="0">
                <a:latin typeface="PlzPrintBrush" pitchFamily="2" charset="0"/>
              </a:rPr>
              <a:t>Share a photo of your </a:t>
            </a:r>
            <a:r>
              <a:rPr lang="en-US" sz="1700" baseline="30000" dirty="0">
                <a:latin typeface="PlzPrintBrush" pitchFamily="2" charset="0"/>
              </a:rPr>
              <a:t>message </a:t>
            </a:r>
            <a:r>
              <a:rPr lang="en-US" sz="1700" baseline="30000" dirty="0" smtClean="0">
                <a:latin typeface="PlzPrintBrush" pitchFamily="2" charset="0"/>
              </a:rPr>
              <a:t> on </a:t>
            </a:r>
            <a:br>
              <a:rPr lang="en-US" sz="1700" baseline="30000" dirty="0" smtClean="0">
                <a:latin typeface="PlzPrintBrush" pitchFamily="2" charset="0"/>
              </a:rPr>
            </a:br>
            <a:r>
              <a:rPr lang="en-US" sz="1700" baseline="30000" dirty="0" smtClean="0">
                <a:latin typeface="PlzPrintBrush" pitchFamily="2" charset="0"/>
              </a:rPr>
              <a:t>*</a:t>
            </a:r>
            <a:r>
              <a:rPr lang="en-US" sz="1700" dirty="0" smtClean="0">
                <a:latin typeface="PlzPrintBrush" pitchFamily="2" charset="0"/>
              </a:rPr>
              <a:t> </a:t>
            </a:r>
            <a:r>
              <a:rPr lang="en-US" sz="1700" baseline="30000" dirty="0" smtClean="0">
                <a:latin typeface="PlzPrintBrush" pitchFamily="2" charset="0"/>
              </a:rPr>
              <a:t>the </a:t>
            </a:r>
            <a:r>
              <a:rPr lang="en-US" sz="1700" baseline="30000" dirty="0" err="1" smtClean="0">
                <a:latin typeface="PlzPrintBrush" pitchFamily="2" charset="0"/>
              </a:rPr>
              <a:t>facebook</a:t>
            </a:r>
            <a:r>
              <a:rPr lang="en-US" sz="1700" baseline="30000" dirty="0" smtClean="0">
                <a:latin typeface="PlzPrintBrush" pitchFamily="2" charset="0"/>
              </a:rPr>
              <a:t> </a:t>
            </a:r>
            <a:r>
              <a:rPr lang="en-US" sz="1700" baseline="30000" dirty="0">
                <a:latin typeface="PlzPrintBrush" pitchFamily="2" charset="0"/>
              </a:rPr>
              <a:t>event </a:t>
            </a:r>
            <a:r>
              <a:rPr lang="en-US" sz="1700" baseline="30000" dirty="0" smtClean="0">
                <a:latin typeface="PlzPrintBrush" pitchFamily="2" charset="0"/>
              </a:rPr>
              <a:t>(</a:t>
            </a:r>
            <a:r>
              <a:rPr lang="en-US" sz="1700" baseline="30000" dirty="0">
                <a:latin typeface="PlzPrintBrush" pitchFamily="2" charset="0"/>
              </a:rPr>
              <a:t>Chalk </a:t>
            </a:r>
            <a:r>
              <a:rPr lang="en-US" sz="1700" baseline="30000" dirty="0" smtClean="0">
                <a:latin typeface="PlzPrintBrush" pitchFamily="2" charset="0"/>
              </a:rPr>
              <a:t>the Walks </a:t>
            </a:r>
            <a:r>
              <a:rPr lang="en-US" sz="1700" baseline="30000" dirty="0" smtClean="0">
                <a:latin typeface="PlzPrintBrush" pitchFamily="2" charset="0"/>
              </a:rPr>
              <a:t>2016!)  </a:t>
            </a:r>
            <a:br>
              <a:rPr lang="en-US" sz="1700" baseline="30000" dirty="0" smtClean="0">
                <a:latin typeface="PlzPrintBrush" pitchFamily="2" charset="0"/>
              </a:rPr>
            </a:br>
            <a:r>
              <a:rPr lang="en-US" sz="1700" baseline="30000" dirty="0" smtClean="0">
                <a:latin typeface="PlzPrintBrush" pitchFamily="2" charset="0"/>
              </a:rPr>
              <a:t>* tweet / </a:t>
            </a:r>
            <a:r>
              <a:rPr lang="en-US" sz="1700" baseline="30000" dirty="0" err="1" smtClean="0">
                <a:latin typeface="PlzPrintBrush" pitchFamily="2" charset="0"/>
              </a:rPr>
              <a:t>instagram</a:t>
            </a:r>
            <a:r>
              <a:rPr lang="en-US" sz="1700" baseline="30000" dirty="0" smtClean="0">
                <a:latin typeface="PlzPrintBrush" pitchFamily="2" charset="0"/>
              </a:rPr>
              <a:t> </a:t>
            </a:r>
            <a:r>
              <a:rPr lang="en-US" sz="1700" baseline="30000" dirty="0" smtClean="0">
                <a:latin typeface="PlzPrintBrush" pitchFamily="2" charset="0"/>
              </a:rPr>
              <a:t>it with </a:t>
            </a:r>
            <a:r>
              <a:rPr lang="en-US" sz="1700" i="1" baseline="30000" dirty="0" smtClean="0">
                <a:latin typeface="Arial Rounded MT Bold" pitchFamily="34" charset="0"/>
              </a:rPr>
              <a:t>#</a:t>
            </a:r>
            <a:r>
              <a:rPr lang="en-US" sz="1700" baseline="30000" dirty="0" err="1" smtClean="0">
                <a:latin typeface="PlzPrintBrush" pitchFamily="2" charset="0"/>
              </a:rPr>
              <a:t>chalkthewalks</a:t>
            </a:r>
            <a:endParaRPr lang="en-US" sz="1700" dirty="0">
              <a:latin typeface="PlzPrintBru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6355298"/>
            <a:ext cx="1371600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aseline="30000" dirty="0">
                <a:latin typeface="PlzPrintBrush" pitchFamily="2" charset="0"/>
              </a:rPr>
              <a:t>join the </a:t>
            </a:r>
          </a:p>
          <a:p>
            <a:pPr algn="ctr"/>
            <a:r>
              <a:rPr lang="en-US" sz="1600" baseline="30000" dirty="0" err="1">
                <a:latin typeface="PlzPrintBrush" pitchFamily="2" charset="0"/>
              </a:rPr>
              <a:t>Facebook</a:t>
            </a:r>
            <a:r>
              <a:rPr lang="en-US" sz="1600" baseline="30000" dirty="0">
                <a:latin typeface="PlzPrintBrush" pitchFamily="2" charset="0"/>
              </a:rPr>
              <a:t> event</a:t>
            </a:r>
            <a:endParaRPr lang="en-US" sz="1600" dirty="0">
              <a:latin typeface="PlzPrintBrush" pitchFamily="2" charset="0"/>
            </a:endParaRPr>
          </a:p>
        </p:txBody>
      </p:sp>
      <p:pic>
        <p:nvPicPr>
          <p:cNvPr id="8" name="Picture 7" descr="he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514600"/>
            <a:ext cx="260350" cy="2603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4800" y="2209801"/>
            <a:ext cx="3581400" cy="328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baseline="30000" dirty="0" smtClean="0">
                <a:solidFill>
                  <a:schemeClr val="accent6"/>
                </a:solidFill>
                <a:latin typeface="PlzPrintBrush" pitchFamily="2" charset="0"/>
              </a:rPr>
              <a:t>3 ways to chalk the walks!</a:t>
            </a:r>
          </a:p>
        </p:txBody>
      </p:sp>
      <p:pic>
        <p:nvPicPr>
          <p:cNvPr id="10" name="Picture 9" descr="he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048000"/>
            <a:ext cx="260350" cy="260350"/>
          </a:xfrm>
          <a:prstGeom prst="rect">
            <a:avLst/>
          </a:prstGeom>
        </p:spPr>
      </p:pic>
      <p:pic>
        <p:nvPicPr>
          <p:cNvPr id="11" name="Picture 10" descr="he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235450"/>
            <a:ext cx="260350" cy="260350"/>
          </a:xfrm>
          <a:prstGeom prst="rect">
            <a:avLst/>
          </a:prstGeom>
        </p:spPr>
      </p:pic>
      <p:pic>
        <p:nvPicPr>
          <p:cNvPr id="13" name="Picture 12" descr="CTW 2016 FB QR cod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6781800"/>
            <a:ext cx="1280160" cy="1280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7</cp:revision>
  <dcterms:created xsi:type="dcterms:W3CDTF">2014-07-16T03:13:26Z</dcterms:created>
  <dcterms:modified xsi:type="dcterms:W3CDTF">2016-06-28T06:43:08Z</dcterms:modified>
</cp:coreProperties>
</file>